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Problemas do atual design
Como o deseign atual:
* Não foram aplicadas nem testadas otimizações mais agressivas como o int8 gerando uma menor performance no tempo de detecção e reconhecimento das imagens
* Não faz uso da aceleração de hardware para compresão e descompressão das mídias
* Não foram realizadas analises do sistema quando distribuido em mais de um computador
* O reconhecimento de caracteres é feito por uma rede neural treinada com placas de veiculos de quatro rodas
---
---
## As reconhecimento de motos
(recal é o quanto de uma classe o modelo conseguiu identificar no teste e a precisão quantas resposta dadas pelo modelos como verdadeiras são realmente verdadeiras)
Este gráfico possui uma curva **recal X precisão**. Quanto mais próximo do canto superior direito a curva estiver melhor melhor.
![w:600 bg right](./dnn-moto.png)
---
## As reconhecimento de placas
![w:600 bg right](./dnn-placa.png)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ONU. ONU prevê que cidades abriguem 70% da população mundial até 2050. 2019. ONU News. Disponível em: https://news.un.org/pt/story/2019/02/1660701. Acesso em: 16 de outubro de 2022.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As áreas urbanas as cidades estão passando por um aumento populacional (ONU, 2019) que desencadeia problemas urbanos como pobreza, marginalização, consumo de recursos naturais e poluição (KOURTIT; NIJKAMP, 2013)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assíncrono para reconhecimento automático de placas de motos</dc:title>
  <dc:subject>PptxGenJS Presentation</dc:subject>
  <dc:creator>Created by Marp</dc:creator>
  <cp:lastModifiedBy>Created by Marp</cp:lastModifiedBy>
  <cp:revision>1</cp:revision>
  <dcterms:created xsi:type="dcterms:W3CDTF">2023-03-02T06:10:33Z</dcterms:created>
  <dcterms:modified xsi:type="dcterms:W3CDTF">2023-03-02T06:10:33Z</dcterms:modified>
</cp:coreProperties>
</file>